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70" r:id="rId17"/>
    <p:sldId id="269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65" autoAdjust="0"/>
  </p:normalViewPr>
  <p:slideViewPr>
    <p:cSldViewPr>
      <p:cViewPr varScale="1">
        <p:scale>
          <a:sx n="113" d="100"/>
          <a:sy n="113" d="100"/>
        </p:scale>
        <p:origin x="1482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02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8E41-8642-4575-B9CD-92FFC790F9A9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34E6-88FC-4BCE-A30A-BCAABAF6A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3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6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3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00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7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5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0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6D6514FD-1763-45C1-AED0-FF855CD2E095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9601B317-6CCF-44A4-B99C-75730E0DA706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  <a:prstGeom prst="rect">
            <a:avLst/>
          </a:prstGeom>
        </p:spPr>
        <p:txBody>
          <a:bodyPr/>
          <a:lstStyle/>
          <a:p>
            <a:fld id="{4C3E4E52-550E-4B84-9D4F-14979F5A0D6E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BB81A9FF-1E9C-4B66-B4A0-EADB765782FB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7D96A02F-3A95-4944-9ABC-E1DA10A11467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EB627A8D-4D3E-4B4C-B199-3FF96543B789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6AC67121-7AB3-44A9-B455-30D9FB40A79E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69E77799-E3A9-4516-B428-D2DCE16620CD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/>
          <a:lstStyle/>
          <a:p>
            <a:fld id="{7306688B-20E5-4279-9389-143F269CFCDC}" type="datetime1">
              <a:rPr lang="en-US" smtClean="0"/>
              <a:pPr/>
              <a:t>8/13/2019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Эмблема организации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2640" cy="686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8062912" cy="1470025"/>
          </a:xfrm>
        </p:spPr>
        <p:txBody>
          <a:bodyPr>
            <a:no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История села Шухободь</a:t>
            </a:r>
            <a:endParaRPr lang="ru-RU" sz="5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528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/>
              <a:t>Учащихся: мальчиков – 60, девочек – 12 большинство в возрасте 8-9 лет. Духовных – 2 девочки, остальные крестьяне, все православные.</a:t>
            </a:r>
          </a:p>
          <a:p>
            <a:pPr marL="64008" indent="0">
              <a:buNone/>
            </a:pPr>
            <a:r>
              <a:rPr lang="ru-RU" dirty="0"/>
              <a:t>Набраны ученики из селений вологодской волости и прихода: </a:t>
            </a:r>
            <a:r>
              <a:rPr lang="ru-RU" dirty="0" err="1"/>
              <a:t>Ботила</a:t>
            </a:r>
            <a:r>
              <a:rPr lang="ru-RU" dirty="0"/>
              <a:t>, Кораблёва, Ганина (за одну версту от школы); Лаптева (1,5 версты); </a:t>
            </a:r>
            <a:r>
              <a:rPr lang="ru-RU" dirty="0" err="1"/>
              <a:t>Лемья</a:t>
            </a:r>
            <a:r>
              <a:rPr lang="ru-RU" dirty="0"/>
              <a:t>, Ямышева, </a:t>
            </a:r>
            <a:r>
              <a:rPr lang="ru-RU" dirty="0" err="1"/>
              <a:t>Сандалова</a:t>
            </a:r>
            <a:r>
              <a:rPr lang="ru-RU" dirty="0"/>
              <a:t> (3 версты); </a:t>
            </a:r>
            <a:r>
              <a:rPr lang="ru-RU" dirty="0" err="1"/>
              <a:t>Пласнова</a:t>
            </a:r>
            <a:r>
              <a:rPr lang="ru-RU" dirty="0"/>
              <a:t>, </a:t>
            </a:r>
            <a:r>
              <a:rPr lang="ru-RU" dirty="0" err="1"/>
              <a:t>Жидихова</a:t>
            </a:r>
            <a:r>
              <a:rPr lang="ru-RU" dirty="0"/>
              <a:t> (4 версты) Шухободской волости, Чудского прихода </a:t>
            </a:r>
            <a:r>
              <a:rPr lang="ru-RU" dirty="0" err="1"/>
              <a:t>Ладыгина</a:t>
            </a:r>
            <a:r>
              <a:rPr lang="ru-RU" dirty="0"/>
              <a:t> (одна верста); </a:t>
            </a:r>
            <a:r>
              <a:rPr lang="ru-RU" dirty="0" err="1"/>
              <a:t>Шухтовской</a:t>
            </a:r>
            <a:r>
              <a:rPr lang="ru-RU" dirty="0"/>
              <a:t> волости и прихода-</a:t>
            </a:r>
            <a:r>
              <a:rPr lang="ru-RU" dirty="0" err="1"/>
              <a:t>Лединина</a:t>
            </a:r>
            <a:r>
              <a:rPr lang="ru-RU" dirty="0"/>
              <a:t> (3 версты). Приюта при школе нет. Иногда ученики остаются ночевать в церковной келье.</a:t>
            </a:r>
          </a:p>
          <a:p>
            <a:pPr marL="64008" indent="0">
              <a:buNone/>
            </a:pPr>
            <a:r>
              <a:rPr lang="ru-RU" dirty="0"/>
              <a:t>Школу посещают исправно, заболевают простудой и чесоткой. Отказано в приёме по малолетству шести мальчикам и двум девочкам. Окончили курс 10 мальчиков и 2 девочки в возрасте 10-12 лет, учились 2-5 лет. Вышли до окончания курса по воле родителей 3 мальчика, учились по 2 года. Учебных дней с 21 сентября по 22 мая было 159; занимались в день по 5-6 часов и получали уроки на дом. Приём в школу бывает только в начале года. Курс трёхлетний. Многие из крестьян оставляют детей на повторительный курс.</a:t>
            </a:r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512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/>
              <a:t>В трёх отделениях школы приняты учебники: Соколова, </a:t>
            </a:r>
            <a:r>
              <a:rPr lang="ru-RU" dirty="0" err="1"/>
              <a:t>Бунакова</a:t>
            </a:r>
            <a:r>
              <a:rPr lang="ru-RU" dirty="0"/>
              <a:t>, </a:t>
            </a:r>
            <a:r>
              <a:rPr lang="ru-RU" dirty="0" err="1"/>
              <a:t>Водовозова</a:t>
            </a:r>
            <a:r>
              <a:rPr lang="ru-RU" dirty="0"/>
              <a:t>, Ушинского, </a:t>
            </a:r>
            <a:r>
              <a:rPr lang="ru-RU" dirty="0" err="1"/>
              <a:t>Паульсона</a:t>
            </a:r>
            <a:r>
              <a:rPr lang="ru-RU" dirty="0"/>
              <a:t>. Из наглядных пособий имеются только классные счёты. Учебники и письменные принадлежности приобретаются на средства земства. Библиотека состоит из 50 экземпляров, книги пожертвованы законоучителем и приобретены на средства учеников; пользуются ученики и население. Парт старого устройства разных размеров в классе 12. Пению простому ученики обучаются учителем, но в церкви не поют. Гимнастикой на улице занимаются без снарядов. Школу ревизовал инспектор.</a:t>
            </a:r>
          </a:p>
          <a:p>
            <a:pPr marL="64008" indent="0">
              <a:buNone/>
            </a:pPr>
            <a:r>
              <a:rPr lang="ru-RU" dirty="0"/>
              <a:t>Местные крестьяне в расходах по содержанию школы участия не принимают. Платы с учеников не взимаются; расход уездного земства 440 рублей.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Начальная школа находилась при церкви до революции 1917 года. Дети ходили в школу с 9 лет. Прежде чем писать чернилами на бумаге писали грифелем на чёрных досках. Уроки проводились следующие: русский язык, арифметика, чистописание, закон божий – этот урок вёл дьякон. В классном кабинете висели иконы. Каждый день учеников перед уроками водили на молитву. Использовалась система оценки знаний: отлично, хорошо, удовлетворительно, плохо, очень плохо. Дневников не было, оценки заносились в табеля. За провинности учеников наказывали – ставили на колени на длительное время.</a:t>
            </a:r>
          </a:p>
          <a:p>
            <a:r>
              <a:rPr lang="ru-RU" dirty="0"/>
              <a:t>В 1887 году в деревне </a:t>
            </a:r>
            <a:r>
              <a:rPr lang="ru-RU" dirty="0" err="1"/>
              <a:t>Жидихово</a:t>
            </a:r>
            <a:r>
              <a:rPr lang="ru-RU" dirty="0"/>
              <a:t> появилось Земское училище, в 1894 году начала работать библиотека.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1519064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b="1" dirty="0"/>
              <a:t>По ходатайству жителей в 1902 году была открыта низшая ремесленная школа, по обучению детей кожевенному, сапожному, а позднее слесарному, кузнечному и токарному делу. В первом учебном году было принято 20 учеников из 50 желающих.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2" y="2204864"/>
            <a:ext cx="6444716" cy="429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5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конце тридцатых годов 20 века обе церкви были закрыты и разрушены. Во время Великой Отечественной войны в зданиях церквей была размещена автомобильная база по ремонту поврежденной техники. Внутреннее убранство церквей было разрушено, снесена колокольня. После войны церкви передали в собственность профессионально – технического училища. В красном здании сделали спортзал, а в белом  была мастерская по ремонту тракторов и другой техники. В здании бывшей земской школы на первом этаже размещалась почта, на втором – библиотека и клуб. </a:t>
            </a:r>
          </a:p>
          <a:p>
            <a:r>
              <a:rPr lang="ru-RU" dirty="0"/>
              <a:t> В 80 – 90 годы  в этом здании размещались некоторые классы начальной школы.  В 1991 году  - размещался магазин .  </a:t>
            </a:r>
          </a:p>
          <a:p>
            <a:r>
              <a:rPr lang="ru-RU" dirty="0"/>
              <a:t>В настоящее время здание разрушено и пустует.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813" cy="6093296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1104106"/>
          </a:xfrm>
        </p:spPr>
        <p:txBody>
          <a:bodyPr>
            <a:noAutofit/>
          </a:bodyPr>
          <a:lstStyle/>
          <a:p>
            <a:r>
              <a:rPr kumimoji="0" lang="ru-RU" sz="2800" b="1" kern="1200" noProof="0" dirty="0">
                <a:ln w="6350">
                  <a:noFill/>
                </a:ln>
                <a:solidFill>
                  <a:schemeClr val="tx2"/>
                </a:solidFill>
                <a:effectLst/>
              </a:rPr>
              <a:t>Часовня Святителя Николая Чудотворца</a:t>
            </a:r>
            <a:endParaRPr lang="ru-RU" sz="28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55515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ПочетнВого</a:t>
            </a:r>
            <a:r>
              <a:rPr lang="ru-RU" dirty="0"/>
              <a:t> гражданина Череповецкого района и по просьбе сельчан в селе Шухободь началось строительство часовни. Часовня во имя святителя Николая Чудотворца строилась на пожертвование прихожан, всего участвовало 165 человек. 3 августа</a:t>
            </a:r>
          </a:p>
          <a:p>
            <a:r>
              <a:rPr lang="ru-RU" dirty="0"/>
              <a:t>2008 году по инициативе Н.А. </a:t>
            </a:r>
            <a:r>
              <a:rPr lang="ru-RU" dirty="0" err="1"/>
              <a:t>Незговоровой</a:t>
            </a:r>
            <a:r>
              <a:rPr lang="ru-RU" dirty="0"/>
              <a:t> </a:t>
            </a:r>
          </a:p>
          <a:p>
            <a:r>
              <a:rPr lang="ru-RU" dirty="0"/>
              <a:t>2013 года состоялось открытие и освящение часовни во имя святителя Николая Чудотворца. Храм открыт в воскресенье и  православные праздники. Службу ведет священник Илия.  В 2014 году  найдено помещение для воскресной школы  села и сейчас там идет ремонт.</a:t>
            </a:r>
          </a:p>
          <a:p>
            <a:pPr marL="64008" indent="0" rtl="0" eaLnBrk="1" latinLnBrk="0" hangingPunct="1">
              <a:buNone/>
            </a:pPr>
            <a:endParaRPr kumimoji="0" lang="ru-RU" sz="30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346" y="-11486"/>
            <a:ext cx="10336890" cy="686948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5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Галина Ивановна </a:t>
            </a:r>
            <a:r>
              <a:rPr lang="ru-RU" dirty="0" err="1"/>
              <a:t>Свистунова</a:t>
            </a:r>
            <a:r>
              <a:rPr lang="ru-RU" dirty="0"/>
              <a:t> жительница нашего села поведала нам интересную историю, связанную с нашим краем. Оказывается два ручья, которые протекают через Шухободь, </a:t>
            </a:r>
            <a:r>
              <a:rPr lang="ru-RU" dirty="0" err="1"/>
              <a:t>Талец</a:t>
            </a:r>
            <a:r>
              <a:rPr lang="ru-RU" dirty="0"/>
              <a:t> огибает село с восточной стороны, а </a:t>
            </a:r>
            <a:r>
              <a:rPr lang="ru-RU" dirty="0" err="1"/>
              <a:t>Теплец</a:t>
            </a:r>
            <a:r>
              <a:rPr lang="ru-RU" dirty="0"/>
              <a:t> с западной, имеют свои народные названия, один называется теплый и он на зиму замерзает, а другой-холодный и он не замерзает. На холодном ручье бьют несколько ключей, вода здесь чистая и полезная. В настоящее время жители села приходят на родник и берут воду. О </a:t>
            </a:r>
            <a:r>
              <a:rPr lang="ru-RU" dirty="0" err="1"/>
              <a:t>Шухободских</a:t>
            </a:r>
            <a:r>
              <a:rPr lang="ru-RU" dirty="0"/>
              <a:t> родниках сложена красивая песня.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2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На холодном ручье была построена деревянная баня - это было давно,  но </a:t>
            </a:r>
            <a:r>
              <a:rPr lang="ru-RU" dirty="0" err="1"/>
              <a:t>сторожилы</a:t>
            </a:r>
            <a:r>
              <a:rPr lang="ru-RU" dirty="0"/>
              <a:t> помнят. Славилась она тем, что была очень теплая и в ней хорошо было париться. И еще интересный факт-мылись в этой бане вместе и мужчины, и женщины. В 60-е годы на месте  деревянной бани построили  кирпичную.  Личных бань в то время было мало, поэтому на помывку устанавливали очередь. В бане работал один человек, он жил в деревне </a:t>
            </a:r>
            <a:r>
              <a:rPr lang="ru-RU" dirty="0" err="1"/>
              <a:t>Ганино</a:t>
            </a:r>
            <a:r>
              <a:rPr lang="ru-RU" dirty="0"/>
              <a:t>, звали его Иван Иванович Гаранин. Баня работала на дровяном отоплении, Иван Иванович дрова пилил </a:t>
            </a:r>
            <a:r>
              <a:rPr lang="ru-RU" dirty="0" err="1"/>
              <a:t>двухручечной</a:t>
            </a:r>
            <a:r>
              <a:rPr lang="ru-RU" dirty="0"/>
              <a:t> пилой, колол, убирал, топил. Он работал многие годы. В настоящее время бани нет, она разрушена.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38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b="1" dirty="0"/>
              <a:t>К северо-востоку  от Череповца на плоской низменности, открытой местности расположено село Шухободь.</a:t>
            </a:r>
          </a:p>
          <a:p>
            <a:pPr marL="0" indent="457200" algn="just">
              <a:buNone/>
            </a:pPr>
            <a:r>
              <a:rPr lang="ru-RU" sz="2000" b="1" dirty="0"/>
              <a:t>В 15 веке это село вместе с селом Богородским составляло вотчину Ростовского митрополита, т. е. было владением церкви.</a:t>
            </a:r>
          </a:p>
          <a:p>
            <a:pPr marL="0" indent="457200" algn="just">
              <a:buNone/>
            </a:pPr>
            <a:r>
              <a:rPr lang="ru-RU" sz="2000" b="1" dirty="0"/>
              <a:t>В старом акте, изданном повелением царей Иоанна и Петра Алексеевичей, говорится, что «что по указу деда нашего </a:t>
            </a:r>
            <a:r>
              <a:rPr lang="ru-RU" sz="2000" b="1" dirty="0" err="1"/>
              <a:t>блаженныя</a:t>
            </a:r>
            <a:r>
              <a:rPr lang="ru-RU" sz="2000" b="1" dirty="0"/>
              <a:t> памяти царя и великого князя Михаила Юрьевича писали домовую вотчину ростовских чудотворцев село </a:t>
            </a:r>
            <a:r>
              <a:rPr lang="ru-RU" sz="2000" b="1" dirty="0" err="1"/>
              <a:t>Шухободское</a:t>
            </a:r>
            <a:r>
              <a:rPr lang="ru-RU" sz="2000" b="1" dirty="0"/>
              <a:t> и село </a:t>
            </a:r>
            <a:r>
              <a:rPr lang="ru-RU" sz="2000" b="1" dirty="0" err="1"/>
              <a:t>Богородское</a:t>
            </a:r>
            <a:r>
              <a:rPr lang="ru-RU" sz="2000" b="1" dirty="0"/>
              <a:t>» государственные писцы. Приход вместе с селом входил в состав Череповецкой волости и находился в </a:t>
            </a:r>
            <a:r>
              <a:rPr lang="ru-RU" sz="2000" b="1" dirty="0" err="1"/>
              <a:t>надпорожском</a:t>
            </a:r>
            <a:r>
              <a:rPr lang="ru-RU" sz="2000" b="1" dirty="0"/>
              <a:t> стане Белозерского уезда. Известно, что эта вотчина митрополита Ростовского, составляющая приход </a:t>
            </a:r>
            <a:r>
              <a:rPr lang="ru-RU" sz="2000" b="1" dirty="0" err="1"/>
              <a:t>Шухободский</a:t>
            </a:r>
            <a:r>
              <a:rPr lang="ru-RU" sz="2000" b="1" dirty="0"/>
              <a:t> (иначе </a:t>
            </a:r>
            <a:r>
              <a:rPr lang="ru-RU" sz="2000" b="1" dirty="0" err="1"/>
              <a:t>Шугобский</a:t>
            </a:r>
            <a:r>
              <a:rPr lang="ru-RU" sz="2000" b="1" dirty="0"/>
              <a:t>), называлась </a:t>
            </a:r>
            <a:r>
              <a:rPr lang="ru-RU" sz="2000" b="1" dirty="0" err="1"/>
              <a:t>Залескою</a:t>
            </a:r>
            <a:r>
              <a:rPr lang="ru-RU" sz="2000" b="1" dirty="0"/>
              <a:t>, вероятно, потому, что находилась за большим дремучим лесом, которым еще в 15 веке была покрыта большая часть современного Череповецкого района.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51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/>
              <a:t>Воспоминания нашего земляка-писателя Анатолия Васильевича </a:t>
            </a:r>
            <a:r>
              <a:rPr lang="ru-RU" dirty="0" err="1"/>
              <a:t>Белуничева</a:t>
            </a:r>
            <a:r>
              <a:rPr lang="ru-RU" dirty="0"/>
              <a:t>.</a:t>
            </a:r>
          </a:p>
          <a:p>
            <a:pPr marL="64008" indent="0">
              <a:buNone/>
            </a:pPr>
            <a:r>
              <a:rPr lang="ru-RU" dirty="0"/>
              <a:t>В книге «Моя родословная» Анатолий Васильевич пишет: «Самым распространенным сапожным промыслом был в </a:t>
            </a:r>
            <a:r>
              <a:rPr lang="ru-RU" dirty="0" err="1"/>
              <a:t>Абакановском</a:t>
            </a:r>
            <a:r>
              <a:rPr lang="ru-RU" dirty="0"/>
              <a:t> районе (Шухободь входила сюда), где в 1928 году было 1843 мастера, в то время как во всех деревнях Череповецкого округа  их было 306. </a:t>
            </a:r>
          </a:p>
        </p:txBody>
      </p:sp>
    </p:spTree>
    <p:extLst>
      <p:ext uri="{BB962C8B-B14F-4D97-AF65-F5344CB8AC3E}">
        <p14:creationId xmlns:p14="http://schemas.microsoft.com/office/powerpoint/2010/main" val="201037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55000" lnSpcReduction="20000"/>
          </a:bodyPr>
          <a:lstStyle/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полями туманится зорька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Теплым утром дымится роса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Посмотрю на тебя я с пригорка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Шухободь – сердца краса.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малиновым робким рассветом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любимых очей на виду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поле, пригорки, кюветы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 пояс в траве побреду.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край всей душой я приемлю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ромашки цветут, васильки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питают родимую землю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Шухободские водой родники.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Родина наша – Россия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нам жить и трудиться вовек,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еще стал сильней и красивей</a:t>
            </a:r>
          </a:p>
          <a:p>
            <a:pPr marL="64008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русской души Человек</a:t>
            </a:r>
            <a:r>
              <a:rPr lang="ru-RU" sz="36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Шухободские родники</a:t>
            </a:r>
          </a:p>
        </p:txBody>
      </p:sp>
    </p:spTree>
    <p:extLst>
      <p:ext uri="{BB962C8B-B14F-4D97-AF65-F5344CB8AC3E}">
        <p14:creationId xmlns:p14="http://schemas.microsoft.com/office/powerpoint/2010/main" val="122082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5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Откуда произошло название села Шухободь?</a:t>
            </a:r>
          </a:p>
          <a:p>
            <a:endParaRPr lang="ru-RU" sz="3100" dirty="0"/>
          </a:p>
          <a:p>
            <a:endParaRPr lang="ru-RU" sz="3100" dirty="0"/>
          </a:p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Приход назывался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Шугобский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т.е. Залеский, находился за большим дремучим лесом.</a:t>
            </a:r>
          </a:p>
          <a:p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Название происходит от двух нарицательных существительных: Шухободь – шум, беспокойство, суматоха или Шухободь – сброд.</a:t>
            </a:r>
          </a:p>
          <a:p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Вологодских говорах Шухободь – изношенная одежда.</a:t>
            </a:r>
          </a:p>
          <a:p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 русских народных говорах отмечен однокоренной глагол шухободиться – возиться, шевелиться.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3954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15 веке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Шухободском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приходе была срублена деревянная церковь во имя Николя Чудотворца, по своей архитектуре она напоминала большую избу.</a:t>
            </a:r>
          </a:p>
          <a:p>
            <a:pPr>
              <a:spcBef>
                <a:spcPts val="18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 веке в 1725 году был выстроен второй деревянный храм Казанской Богоматери.</a:t>
            </a:r>
          </a:p>
          <a:p>
            <a:pPr>
              <a:spcBef>
                <a:spcPts val="18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шло, деревянные храмы постепенно приходили в ветхость.</a:t>
            </a:r>
          </a:p>
          <a:p>
            <a:pPr>
              <a:spcBef>
                <a:spcPts val="18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1772 году взамен деревянной Николаевской церкви была возведена каменная церковь Вознесенья.</a:t>
            </a:r>
          </a:p>
          <a:p>
            <a:pPr>
              <a:spcBef>
                <a:spcPts val="18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1833 – 1851 годах построили каменную Казанскую церковь с колокольней.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1649338"/>
          </a:xfrm>
        </p:spPr>
        <p:txBody>
          <a:bodyPr>
            <a:noAutofit/>
          </a:bodyPr>
          <a:lstStyle/>
          <a:p>
            <a:pPr marL="0"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старой русской традиции рядом с храмами,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освященной земле, было устроено кладбище, обнесенное каменной стеной.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5420"/>
            <a:ext cx="8784976" cy="457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53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b="1" dirty="0"/>
              <a:t>Известно, что в 1787 году священником церкви был Михаил Васильев, в 1797 году Иоанн Михайлов, в 1864 году Ильинский Павел Федорович, с 1905 года его сын Ильинский Иван Павлович. Затем Дмитрий Малинин, который был репрессирован в тридцатые годы.</a:t>
            </a:r>
          </a:p>
          <a:p>
            <a:pPr marL="64008" indent="0">
              <a:buNone/>
            </a:pPr>
            <a:endParaRPr lang="ru-RU" b="1" dirty="0"/>
          </a:p>
          <a:p>
            <a:pPr marL="64008" indent="0">
              <a:buNone/>
            </a:pPr>
            <a:r>
              <a:rPr lang="ru-RU" b="1" dirty="0"/>
              <a:t> В конце 19 столетия в приходе проживало 1500 мужчин 1610 женщин. К селу относилось 11 деревень: </a:t>
            </a:r>
            <a:r>
              <a:rPr lang="ru-RU" b="1" dirty="0" err="1"/>
              <a:t>Кораблево</a:t>
            </a:r>
            <a:r>
              <a:rPr lang="ru-RU" b="1" dirty="0"/>
              <a:t>, Лаптево, </a:t>
            </a:r>
            <a:r>
              <a:rPr lang="ru-RU" b="1" dirty="0" err="1"/>
              <a:t>Ганино</a:t>
            </a:r>
            <a:r>
              <a:rPr lang="ru-RU" b="1" dirty="0"/>
              <a:t>, </a:t>
            </a:r>
            <a:r>
              <a:rPr lang="ru-RU" b="1" dirty="0" err="1"/>
              <a:t>Сандалово</a:t>
            </a:r>
            <a:r>
              <a:rPr lang="ru-RU" b="1" dirty="0"/>
              <a:t>, </a:t>
            </a:r>
            <a:r>
              <a:rPr lang="ru-RU" b="1" dirty="0" err="1"/>
              <a:t>Ботило</a:t>
            </a:r>
            <a:r>
              <a:rPr lang="ru-RU" b="1" dirty="0"/>
              <a:t>, Ямышево, Волково, </a:t>
            </a:r>
            <a:r>
              <a:rPr lang="ru-RU" b="1" dirty="0" err="1"/>
              <a:t>Лемья</a:t>
            </a:r>
            <a:r>
              <a:rPr lang="ru-RU" b="1" dirty="0"/>
              <a:t>, Плосково, </a:t>
            </a:r>
            <a:r>
              <a:rPr lang="ru-RU" b="1" dirty="0" err="1"/>
              <a:t>Жидихово</a:t>
            </a:r>
            <a:r>
              <a:rPr lang="ru-RU" b="1" dirty="0"/>
              <a:t>, </a:t>
            </a:r>
            <a:r>
              <a:rPr lang="ru-RU" b="1" dirty="0" err="1"/>
              <a:t>Корманица</a:t>
            </a:r>
            <a:r>
              <a:rPr lang="ru-RU" b="1" dirty="0"/>
              <a:t>. Главным занятием было хлебопашество: сеяли рожь, ячмень, овес, лен. Но качество земли было не очень хорошее и полностью обеспечить себя хлебом не могли и поэтому покупали его. Крестьянам приходилось искать другие виды работ, чтобы обеспечить свои семьи. Стали заниматься шитьем </a:t>
            </a:r>
            <a:r>
              <a:rPr lang="ru-RU" b="1" dirty="0" err="1"/>
              <a:t>сапогов</a:t>
            </a:r>
            <a:r>
              <a:rPr lang="ru-RU" b="1" dirty="0"/>
              <a:t>, мелкой торговлей, выделкой кирпича и извозом.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8916"/>
            <a:ext cx="8229600" cy="1087016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/>
              <a:t>В 1852 году была открыта церковно-приходская школа рядом с храмами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/>
          <a:stretch/>
        </p:blipFill>
        <p:spPr bwMode="auto">
          <a:xfrm>
            <a:off x="1396244" y="1772816"/>
            <a:ext cx="6516216" cy="471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528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b="1" i="1" dirty="0"/>
              <a:t>Сведения о состоянии Шухободской земской школы Череповецкого уезда</a:t>
            </a:r>
          </a:p>
          <a:p>
            <a:pPr marL="64008" indent="0" algn="ctr">
              <a:buNone/>
            </a:pPr>
            <a:r>
              <a:rPr lang="ru-RU" b="1" i="1" dirty="0"/>
              <a:t>Новгородской губернии за 1884/85 уч. год.</a:t>
            </a:r>
          </a:p>
          <a:p>
            <a:pPr marL="64008" indent="0" algn="ctr">
              <a:buNone/>
            </a:pPr>
            <a:r>
              <a:rPr lang="ru-RU" b="1" i="1" dirty="0"/>
              <a:t>(оригинальная архивная копия)</a:t>
            </a:r>
          </a:p>
          <a:p>
            <a:pPr marL="64008" indent="0">
              <a:spcBef>
                <a:spcPts val="1200"/>
              </a:spcBef>
              <a:buNone/>
            </a:pPr>
            <a:r>
              <a:rPr lang="ru-RU" dirty="0"/>
              <a:t>Основана палатою государственных имуществ в 1852 году. Находится в селе Шухободь, Шухободской волости и прихода, в котором числится 2846 душ на пространстве 5 вёрст. Расстояние от города 25 вёрст, от соседней школы 5 вёрст. Помещается в наёмном церковно-общественном каменном доме, рядом с церковью. Помещение состоит из класса, комнаты учителя и прихожей. В классе длина 13,5 аршина, ширина 6 аршинов, высота 4 аршина может поместиться 75 учеников. Окон в нём 9 высота – 2 аршина 4.5 вершков, ширина – 17 вершков  расположены слева и сзади, обращены на Юг, север и запад. Печь изразцовая. Классное помещение удобно. Учитель живёт при доме.</a:t>
            </a:r>
          </a:p>
          <a:p>
            <a:pPr marL="64008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Законоучителем с 1874 года состоит заштатный протоирей отец Павел Ильинский, 70 лет от роду; окончил курс Новгородской Духовной семинарии в 1839 году. В год даёт 80 уроков, вознаграждение получает 30 рублей. Живёт за 100 саженей от школы.</a:t>
            </a:r>
          </a:p>
          <a:p>
            <a:r>
              <a:rPr lang="ru-RU" dirty="0"/>
              <a:t>Учитель Иван Григорьевич </a:t>
            </a:r>
            <a:r>
              <a:rPr lang="ru-RU" dirty="0" err="1"/>
              <a:t>Кедринский</a:t>
            </a:r>
            <a:r>
              <a:rPr lang="ru-RU" dirty="0"/>
              <a:t>, 40 лет от роду, семейный, духовного звания, родом из Череповецкого уезда. Окончил курс в Кирилловском духовном училище в 1861 году, свидетельство на звание учителя имеет. В должности учителя в 6 школах Череповецкого и одной </a:t>
            </a:r>
            <a:r>
              <a:rPr lang="ru-RU" dirty="0" err="1"/>
              <a:t>Устюженского</a:t>
            </a:r>
            <a:r>
              <a:rPr lang="ru-RU" dirty="0"/>
              <a:t> уезда состоит с 1861 года. Был на педагогических курсах в Череповце в 1869-70 гг. и на учительском съезде в Череповце в 1883 г. Содержание 300 рублей получает от уездного земства.</a:t>
            </a:r>
          </a:p>
          <a:p>
            <a:r>
              <a:rPr lang="ru-RU" dirty="0"/>
              <a:t>Попечителем по избранию прихожан состоит законоучитель.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Предложения по продажам (презентация)</Template>
  <TotalTime>0</TotalTime>
  <Words>1749</Words>
  <Application>Microsoft Office PowerPoint</Application>
  <PresentationFormat>Экран (4:3)</PresentationFormat>
  <Paragraphs>86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Verdana</vt:lpstr>
      <vt:lpstr>Wingdings 2</vt:lpstr>
      <vt:lpstr>Яркая</vt:lpstr>
      <vt:lpstr>История села Шухободь</vt:lpstr>
      <vt:lpstr>Презентация PowerPoint</vt:lpstr>
      <vt:lpstr>Презентация PowerPoint</vt:lpstr>
      <vt:lpstr>Презентация PowerPoint</vt:lpstr>
      <vt:lpstr>По старой русской традиции рядом с храмами, на освященной земле, было устроено кладбище, обнесенное каменной стеной.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Часовня Святителя Николая Чудотворца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Шухободские родники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2015-11-23T18:38:49Z</dcterms:created>
  <dcterms:modified xsi:type="dcterms:W3CDTF">2019-08-13T15:04:45Z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